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5"/>
  </p:notesMasterIdLst>
  <p:sldIdLst>
    <p:sldId id="379" r:id="rId3"/>
    <p:sldId id="394" r:id="rId4"/>
    <p:sldId id="395" r:id="rId5"/>
    <p:sldId id="350" r:id="rId6"/>
    <p:sldId id="375" r:id="rId7"/>
    <p:sldId id="346" r:id="rId8"/>
    <p:sldId id="396" r:id="rId9"/>
    <p:sldId id="397" r:id="rId10"/>
    <p:sldId id="264" r:id="rId11"/>
    <p:sldId id="265" r:id="rId12"/>
    <p:sldId id="257" r:id="rId13"/>
    <p:sldId id="258" r:id="rId14"/>
    <p:sldId id="359" r:id="rId15"/>
    <p:sldId id="398" r:id="rId16"/>
    <p:sldId id="273" r:id="rId17"/>
    <p:sldId id="384" r:id="rId18"/>
    <p:sldId id="381" r:id="rId19"/>
    <p:sldId id="335" r:id="rId20"/>
    <p:sldId id="278" r:id="rId21"/>
    <p:sldId id="279" r:id="rId22"/>
    <p:sldId id="327" r:id="rId23"/>
    <p:sldId id="322" r:id="rId24"/>
    <p:sldId id="280" r:id="rId25"/>
    <p:sldId id="283" r:id="rId26"/>
    <p:sldId id="284" r:id="rId27"/>
    <p:sldId id="285" r:id="rId28"/>
    <p:sldId id="363" r:id="rId29"/>
    <p:sldId id="286" r:id="rId30"/>
    <p:sldId id="287" r:id="rId31"/>
    <p:sldId id="399" r:id="rId32"/>
    <p:sldId id="282" r:id="rId33"/>
    <p:sldId id="403" r:id="rId34"/>
    <p:sldId id="295" r:id="rId35"/>
    <p:sldId id="266" r:id="rId36"/>
    <p:sldId id="288" r:id="rId37"/>
    <p:sldId id="256" r:id="rId38"/>
    <p:sldId id="321" r:id="rId39"/>
    <p:sldId id="262" r:id="rId40"/>
    <p:sldId id="324" r:id="rId41"/>
    <p:sldId id="323" r:id="rId42"/>
    <p:sldId id="372" r:id="rId43"/>
    <p:sldId id="400" r:id="rId44"/>
    <p:sldId id="259" r:id="rId45"/>
    <p:sldId id="260" r:id="rId46"/>
    <p:sldId id="376" r:id="rId47"/>
    <p:sldId id="404" r:id="rId48"/>
    <p:sldId id="325" r:id="rId49"/>
    <p:sldId id="405" r:id="rId50"/>
    <p:sldId id="292" r:id="rId51"/>
    <p:sldId id="267" r:id="rId52"/>
    <p:sldId id="269" r:id="rId53"/>
    <p:sldId id="386" r:id="rId54"/>
    <p:sldId id="373" r:id="rId55"/>
    <p:sldId id="274" r:id="rId56"/>
    <p:sldId id="275" r:id="rId57"/>
    <p:sldId id="326" r:id="rId58"/>
    <p:sldId id="291" r:id="rId59"/>
    <p:sldId id="290" r:id="rId60"/>
    <p:sldId id="276" r:id="rId61"/>
    <p:sldId id="406" r:id="rId62"/>
    <p:sldId id="289" r:id="rId63"/>
    <p:sldId id="293" r:id="rId64"/>
    <p:sldId id="401" r:id="rId65"/>
    <p:sldId id="270" r:id="rId66"/>
    <p:sldId id="271" r:id="rId67"/>
    <p:sldId id="272" r:id="rId68"/>
    <p:sldId id="301" r:id="rId69"/>
    <p:sldId id="317" r:id="rId70"/>
    <p:sldId id="316" r:id="rId71"/>
    <p:sldId id="315" r:id="rId72"/>
    <p:sldId id="318" r:id="rId73"/>
    <p:sldId id="407" r:id="rId74"/>
    <p:sldId id="302" r:id="rId75"/>
    <p:sldId id="320" r:id="rId76"/>
    <p:sldId id="268" r:id="rId77"/>
    <p:sldId id="336" r:id="rId78"/>
    <p:sldId id="368" r:id="rId79"/>
    <p:sldId id="366" r:id="rId80"/>
    <p:sldId id="365" r:id="rId81"/>
    <p:sldId id="377" r:id="rId82"/>
    <p:sldId id="402" r:id="rId83"/>
    <p:sldId id="36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1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2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4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any table that involves a column of datatype JSON must be manipulated by TSQL. You cannot use the SSMS table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9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26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53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20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743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458727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132950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0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8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251002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7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9279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12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2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4668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8143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6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03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2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27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2230692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301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A3110-9E5A-07E4-7233-892FD8B4A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4542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3451" y="6038663"/>
            <a:ext cx="682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BA296-B5F8-7F6B-A9F0-79CD06CC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95CFFA-51BF-D92C-DAD4-D8B16A8C7DD4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72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A97D-0DCF-FB79-38AA-27728580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6877573" cy="2745336"/>
          </a:xfrm>
        </p:spPr>
        <p:txBody>
          <a:bodyPr>
            <a:normAutofit/>
          </a:bodyPr>
          <a:lstStyle/>
          <a:p>
            <a:r>
              <a:rPr lang="en-US" dirty="0"/>
              <a:t>The JSON T-SQL Operators</a:t>
            </a:r>
            <a:br>
              <a:rPr lang="en-US" dirty="0"/>
            </a:br>
            <a:endParaRPr lang="en-US" b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9AD4-8D14-73FB-4EF3-66212CB822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534-D151-E8D6-BC1C-8D11D7F8F4C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A8B41-27A1-6E71-A985-A506C9BFCA9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8278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Database Administrator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76F52-A3EE-553D-B4C6-B559E979F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7431A-6AC0-6BC7-09DB-EC066C75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8497"/>
              </p:ext>
            </p:extLst>
          </p:nvPr>
        </p:nvGraphicFramePr>
        <p:xfrm>
          <a:off x="1195866" y="2997628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29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0DB8-567C-9E90-94BD-E142424F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8F15-4EB7-7E0E-B88A-52225FC7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opened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49A9F-94E4-B464-8C7D-DF354D1D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42083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9737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from the original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</a:t>
            </a:r>
            <a:r>
              <a:rPr lang="en-US" b="1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not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183438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7900746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vs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867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9801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2C23B-EBED-C490-CE89-6905E8DD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922" y="977183"/>
            <a:ext cx="4709900" cy="4709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EBBB0-E8EC-2267-FA6E-22B366DF7EBE}"/>
              </a:ext>
            </a:extLst>
          </p:cNvPr>
          <p:cNvGraphicFramePr>
            <a:graphicFrameLocks noGrp="1"/>
          </p:cNvGraphicFramePr>
          <p:nvPr/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E4B05-6AEB-DD2F-7571-09D5ECF33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27339"/>
              </p:ext>
            </p:extLst>
          </p:nvPr>
        </p:nvGraphicFramePr>
        <p:xfrm>
          <a:off x="1195866" y="2200114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4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5044F-7342-EBDC-2480-163B7D9ED6D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FDD9B-A3B2-5737-AF22-C0837AAACF40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BD48CE-2F7A-6AA2-EAE4-AB0F9DC930C2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87B21C7-A9C8-493B-1094-56F30C12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706E772-E526-77AE-09A5-B0C1F9C58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9F4A4-33F0-086A-CE63-FCEA83256DD8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BF479-465F-B278-9DBA-FFDA0BE80B19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320-9564-B061-BABB-8A3EAF24C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0C8-FFC8-077F-C44D-FFCDED3B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01B-8CAA-B0FC-D15D-6FA074216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24493-BC20-7764-67CF-330D7B2A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F1B-F984-F34D-7013-450D0F94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E0CE785F-4DED-1971-2936-0F2703795316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 JSON AUTO</a:t>
            </a:r>
            <a:endParaRPr lang="en-US" sz="3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54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48FBD-3737-EE9B-49A6-215FDDCD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65B90697-0E5E-CFFE-F0B4-DDF4B7C37DD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85690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(Autographs available for a fee)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C43FC1E7-C41A-E14A-1E02-F575B3B6AE46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2358A-17B9-B5AF-1D3E-466BAF60CBDB}"/>
              </a:ext>
            </a:extLst>
          </p:cNvPr>
          <p:cNvGrpSpPr/>
          <p:nvPr/>
        </p:nvGrpSpPr>
        <p:grpSpPr>
          <a:xfrm>
            <a:off x="7013758" y="4122853"/>
            <a:ext cx="1263722" cy="1301273"/>
            <a:chOff x="8578921" y="4130211"/>
            <a:chExt cx="1263722" cy="13012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BABC67-274D-F202-83EE-94444805CAA3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C9721-5B44-2324-3D2D-503A2CE6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61586</TotalTime>
  <Words>8772</Words>
  <Application>Microsoft Office PowerPoint</Application>
  <PresentationFormat>Widescreen</PresentationFormat>
  <Paragraphs>1450</Paragraphs>
  <Slides>82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1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Wingdings</vt:lpstr>
      <vt:lpstr>Office Theme</vt:lpstr>
      <vt:lpstr>Redgate theme v2</vt:lpstr>
      <vt:lpstr>Reviewing after the presentation?</vt:lpstr>
      <vt:lpstr>The JSON T-SQL Operators 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Jeff Foushee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137</cp:revision>
  <dcterms:created xsi:type="dcterms:W3CDTF">2024-01-27T23:55:18Z</dcterms:created>
  <dcterms:modified xsi:type="dcterms:W3CDTF">2024-09-29T23:52:42Z</dcterms:modified>
</cp:coreProperties>
</file>